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7.jpg" ContentType="image/png"/>
  <Override PartName="/ppt/media/image44.jpg" ContentType="image/png"/>
  <Override PartName="/ppt/media/image9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50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83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38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9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0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88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51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0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4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9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69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D3C07-1D21-481A-A9E2-93951D148A42}" type="datetimeFigureOut">
              <a:rPr lang="fr-FR" smtClean="0"/>
              <a:t>29/03/2024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828D-2324-4079-BF3E-9FC154892C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56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png"/><Relationship Id="rId7" Type="http://schemas.openxmlformats.org/officeDocument/2006/relationships/image" Target="../media/image81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95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.png"/><Relationship Id="rId7" Type="http://schemas.openxmlformats.org/officeDocument/2006/relationships/image" Target="../media/image109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2.png"/><Relationship Id="rId7" Type="http://schemas.openxmlformats.org/officeDocument/2006/relationships/image" Target="../media/image116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2.png"/><Relationship Id="rId7" Type="http://schemas.openxmlformats.org/officeDocument/2006/relationships/image" Target="../media/image123.pn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25"/>
            <a:ext cx="12192000" cy="687863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2" y="3167960"/>
            <a:ext cx="1781438" cy="24895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35" y="3214285"/>
            <a:ext cx="1781438" cy="24895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91" y="2775041"/>
            <a:ext cx="1781438" cy="2489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61" y="4515431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53" y="4515429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45" y="4402696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82" y="3593589"/>
            <a:ext cx="847725" cy="8191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487" y="3639914"/>
            <a:ext cx="815821" cy="8524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778" y="3167333"/>
            <a:ext cx="815821" cy="8524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5844" y="4946547"/>
            <a:ext cx="768459" cy="81366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895" y="4946546"/>
            <a:ext cx="800100" cy="8477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2788" y="4824287"/>
            <a:ext cx="7905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3715" y="281305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GEORGIE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26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92027" y="186679"/>
            <a:ext cx="49884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JAMAIQUE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2" y="2302625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83" y="91231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36" y="1944933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84" y="2295887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39" y="4615516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12" y="2309567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23" y="2715406"/>
            <a:ext cx="704651" cy="8319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773" y="504012"/>
            <a:ext cx="729742" cy="88799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0492397" y="2576738"/>
            <a:ext cx="99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DJULIAN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35368" y="2882410"/>
            <a:ext cx="9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Emilien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Viau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081" y="4982804"/>
            <a:ext cx="715418" cy="86556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8774" y="2677783"/>
            <a:ext cx="672986" cy="8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3715" y="281305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GEORGIE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87"/>
            <a:ext cx="12192001" cy="68809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92027" y="186679"/>
            <a:ext cx="49884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KENYA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0" y="2292825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3" y="-97395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05" y="1322195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96" y="4368441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34" y="3596886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92" y="1322195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94" y="2705606"/>
            <a:ext cx="711223" cy="8912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622" y="305587"/>
            <a:ext cx="691774" cy="84179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0000" y="1725176"/>
            <a:ext cx="716485" cy="86323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4596" y="4770125"/>
            <a:ext cx="775712" cy="89297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0435" y="3971125"/>
            <a:ext cx="690797" cy="92106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7854" y="1696434"/>
            <a:ext cx="727798" cy="8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3715" y="281305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GEORGIE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642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29599" y="186679"/>
            <a:ext cx="39509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LAOS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272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15" y="53290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39" y="8350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80" y="2970160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3129924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92" y="1532283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69" y="2015787"/>
            <a:ext cx="698175" cy="85526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202" y="409374"/>
            <a:ext cx="698876" cy="88869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1446" y="373331"/>
            <a:ext cx="765827" cy="9116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414" y="3329113"/>
            <a:ext cx="752475" cy="88582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041" y="3488878"/>
            <a:ext cx="752475" cy="90487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6425" y="1925614"/>
            <a:ext cx="705975" cy="8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3715" y="281305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GEORGIE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599" y="186679"/>
            <a:ext cx="39509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LAOS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-251509"/>
            <a:ext cx="12192001" cy="68726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17283" y="186678"/>
            <a:ext cx="39509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MAROC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75" y="4261051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28" y="397207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97" y="4131546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50" y="397207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72" y="4266136"/>
            <a:ext cx="1781438" cy="248955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323" y="4724781"/>
            <a:ext cx="685800" cy="7810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238" y="787126"/>
            <a:ext cx="702206" cy="8548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959" y="4566700"/>
            <a:ext cx="638175" cy="80962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469" y="822835"/>
            <a:ext cx="657225" cy="8191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9289" y="4739390"/>
            <a:ext cx="638175" cy="77152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15" y="399241"/>
            <a:ext cx="1781438" cy="248955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7307" y="824870"/>
            <a:ext cx="6191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3715" y="281305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GEORGIE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599" y="186679"/>
            <a:ext cx="39509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LAOS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0517" cy="68642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50905" y="186678"/>
            <a:ext cx="58172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NICARAGUA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6" y="1147385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39" y="-1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18" y="1141477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70" y="3292436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86" y="4151370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67" y="2972348"/>
            <a:ext cx="1781438" cy="24895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53" y="1611114"/>
            <a:ext cx="647700" cy="7810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920" y="435153"/>
            <a:ext cx="676275" cy="8096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330" y="1519101"/>
            <a:ext cx="619125" cy="8667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6338" y="3660050"/>
            <a:ext cx="619125" cy="82867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118" y="4596049"/>
            <a:ext cx="647700" cy="8001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4811" y="3393733"/>
            <a:ext cx="6572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3715" y="281305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GEORGIE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599" y="186679"/>
            <a:ext cx="39509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LAOS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0517" cy="68692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50905" y="186678"/>
            <a:ext cx="58172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PORTUGAL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8" y="186678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10" y="1462354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74" y="1486464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9" y="4368441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70" y="4357572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74" y="4165479"/>
            <a:ext cx="1781438" cy="24895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377" y="612307"/>
            <a:ext cx="638175" cy="8191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700" y="1887983"/>
            <a:ext cx="638175" cy="8191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8686" y="1845446"/>
            <a:ext cx="678579" cy="86168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614" y="4860744"/>
            <a:ext cx="600075" cy="75247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5447" y="4752588"/>
            <a:ext cx="571500" cy="80962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8496" y="4573504"/>
            <a:ext cx="6762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3715" y="281305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GEORGIE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599" y="186679"/>
            <a:ext cx="39509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LAOS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0905" y="186678"/>
            <a:ext cx="58172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PORTUGAL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"/>
            <a:ext cx="12192000" cy="68581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91612" y="119984"/>
            <a:ext cx="58172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QATAR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" y="119984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4368438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91" y="261388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87" y="2244211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72" y="2341252"/>
            <a:ext cx="1781438" cy="248955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91" y="1353195"/>
            <a:ext cx="1781438" cy="248955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62" y="488120"/>
            <a:ext cx="701314" cy="8766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815" y="4793895"/>
            <a:ext cx="695325" cy="762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303" y="712796"/>
            <a:ext cx="619125" cy="762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770" y="2635051"/>
            <a:ext cx="609600" cy="80962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7580" y="2732093"/>
            <a:ext cx="581025" cy="8191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2187" y="1780004"/>
            <a:ext cx="6572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3715" y="281305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GEORGIE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599" y="186679"/>
            <a:ext cx="39509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LAOS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0905" y="186678"/>
            <a:ext cx="58172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PORTUGAL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516" cy="68580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02915" y="-22911"/>
            <a:ext cx="1103021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REPUBLIQUE TCHEQUE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8" y="1299782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34" y="1373643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0" y="1363312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89" y="1373643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67" y="1446448"/>
            <a:ext cx="1781438" cy="248955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81" y="1421616"/>
            <a:ext cx="1781438" cy="248955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20" y="1723266"/>
            <a:ext cx="609600" cy="8001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124" y="1825890"/>
            <a:ext cx="641807" cy="78220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032" y="1825564"/>
            <a:ext cx="657225" cy="7429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347" y="1875471"/>
            <a:ext cx="628650" cy="7429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2072" y="1818010"/>
            <a:ext cx="609600" cy="8953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9366" y="1850328"/>
            <a:ext cx="6667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3715" y="281305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GEORGIE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599" y="186679"/>
            <a:ext cx="39509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LAOS</a:t>
            </a:r>
          </a:p>
        </p:txBody>
      </p:sp>
      <p:sp>
        <p:nvSpPr>
          <p:cNvPr id="9" name="Rectangle 8"/>
          <p:cNvSpPr/>
          <p:nvPr/>
        </p:nvSpPr>
        <p:spPr>
          <a:xfrm>
            <a:off x="6450905" y="186678"/>
            <a:ext cx="58172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PORTUGAL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5" y="0"/>
            <a:ext cx="12188366" cy="68611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91612" y="524137"/>
            <a:ext cx="58172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rgbClr val="FFFF00"/>
                </a:solidFill>
                <a:latin typeface="Algerian" panose="04020705040A02060702" pitchFamily="82" charset="0"/>
              </a:rPr>
              <a:t>URUGUAY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" y="3134623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16" y="2814774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43" y="2774713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05" y="4356137"/>
            <a:ext cx="1781438" cy="248955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68" y="709607"/>
            <a:ext cx="1781438" cy="248955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185" y="4379402"/>
            <a:ext cx="1781438" cy="24895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19" y="3533243"/>
            <a:ext cx="683436" cy="8461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46767" y="3373162"/>
            <a:ext cx="112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Clément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Rousselot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765" y="3220174"/>
            <a:ext cx="628650" cy="75247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130" y="4819865"/>
            <a:ext cx="647700" cy="7810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8110" y="1131084"/>
            <a:ext cx="653442" cy="79418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1814" y="4800879"/>
            <a:ext cx="658914" cy="82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049"/>
            <a:ext cx="12192000" cy="68976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" y="0"/>
            <a:ext cx="1781438" cy="24895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81" y="-17049"/>
            <a:ext cx="1781438" cy="24895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62" y="-17049"/>
            <a:ext cx="1781438" cy="2489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07" y="2047199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56" y="2047199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81" y="4178402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98" y="379566"/>
            <a:ext cx="701279" cy="8652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65" y="362517"/>
            <a:ext cx="752475" cy="9048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457" y="362517"/>
            <a:ext cx="790575" cy="8953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101" y="2453491"/>
            <a:ext cx="750826" cy="88651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8998" y="2468126"/>
            <a:ext cx="752475" cy="8572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3454" y="4584695"/>
            <a:ext cx="674148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8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6" y="55005"/>
            <a:ext cx="1781438" cy="24895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92" y="813137"/>
            <a:ext cx="1781438" cy="2489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28" y="1147385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7" y="3134623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92" y="3997844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587" y="3437406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55" y="431383"/>
            <a:ext cx="743065" cy="8684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551" y="1169677"/>
            <a:ext cx="707142" cy="88823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499" y="1536262"/>
            <a:ext cx="673088" cy="85590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200" y="3553168"/>
            <a:ext cx="710738" cy="82623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8434" y="4416390"/>
            <a:ext cx="765331" cy="86555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6171" y="3807105"/>
            <a:ext cx="76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2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57792" y="106580"/>
            <a:ext cx="547804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DANEMARK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42" y="106580"/>
            <a:ext cx="1781438" cy="2489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48" y="166987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51" y="4182194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90" y="4132101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39" y="4183073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92" y="4182194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78" y="516417"/>
            <a:ext cx="809625" cy="8953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036" y="545964"/>
            <a:ext cx="739538" cy="86580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3002" y="4563548"/>
            <a:ext cx="747708" cy="8634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381" y="4564427"/>
            <a:ext cx="677366" cy="87969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4471" y="4561171"/>
            <a:ext cx="809625" cy="8953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296" y="4560688"/>
            <a:ext cx="767802" cy="8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"/>
            <a:ext cx="12192000" cy="6853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57792" y="106580"/>
            <a:ext cx="547804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ESTONIE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6" y="-99110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89" y="1019133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92" y="2806223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78" y="2820252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68" y="4491293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2" y="1037374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573" y="1393202"/>
            <a:ext cx="719292" cy="91227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93" y="309242"/>
            <a:ext cx="781078" cy="86476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274" y="3180292"/>
            <a:ext cx="781050" cy="9144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5922" y="1437712"/>
            <a:ext cx="722563" cy="84444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683" y="3220589"/>
            <a:ext cx="673854" cy="87601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9610" y="4891632"/>
            <a:ext cx="784759" cy="8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8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09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41085" y="106580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FRANCE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1" y="0"/>
            <a:ext cx="1781438" cy="2489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01" y="0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59" y="2125818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88" y="4368441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55" y="2184006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483" y="4368439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63" y="396156"/>
            <a:ext cx="725450" cy="9068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331" y="398093"/>
            <a:ext cx="790575" cy="9048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541" y="2523911"/>
            <a:ext cx="781050" cy="9048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7956" y="4758107"/>
            <a:ext cx="781554" cy="85511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114" y="2569242"/>
            <a:ext cx="719813" cy="91776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2194" y="4753675"/>
            <a:ext cx="700924" cy="8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2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52939" y="-22911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latin typeface="Algerian" panose="04020705040A02060702" pitchFamily="82" charset="0"/>
              </a:rPr>
              <a:t>GEORGIE</a:t>
            </a:r>
            <a:endParaRPr lang="fr-FR" sz="7500" dirty="0">
              <a:latin typeface="Algerian" panose="04020705040A02060702" pitchFamily="8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1" y="55005"/>
            <a:ext cx="1781438" cy="24895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99" y="4368441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606" y="154114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" y="4368441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06" y="4368441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562" y="4368441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25" y="477466"/>
            <a:ext cx="755325" cy="85423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704" y="4759314"/>
            <a:ext cx="762000" cy="8858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0901" y="554511"/>
            <a:ext cx="790575" cy="8667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164" y="4774733"/>
            <a:ext cx="748223" cy="85511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7719" y="4732017"/>
            <a:ext cx="705121" cy="92869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59721" y="4774734"/>
            <a:ext cx="718294" cy="8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4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07474" y="15239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HONGRIE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5" y="2260082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42" y="2260082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71" y="2297488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76" y="2260082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29" y="2260082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92" y="2334894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008" y="2656238"/>
            <a:ext cx="706267" cy="9068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438" y="2630321"/>
            <a:ext cx="762000" cy="9239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371" y="2633124"/>
            <a:ext cx="723785" cy="90914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5613" y="2797930"/>
            <a:ext cx="809625" cy="8191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6752" y="2673781"/>
            <a:ext cx="745202" cy="91787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0474" y="2633123"/>
            <a:ext cx="706131" cy="9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3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338170" y="-99109"/>
            <a:ext cx="57661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AUSTRALIE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310" y="-9911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BELGIQUE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710" y="53290"/>
            <a:ext cx="48225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CANADA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3715" y="281305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GEORGIE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73444" y="522259"/>
            <a:ext cx="4494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5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ISRAEL</a:t>
            </a:r>
            <a:endParaRPr lang="fr-FR" sz="75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67" y="244120"/>
            <a:ext cx="1781438" cy="2489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69" y="4368441"/>
            <a:ext cx="1781438" cy="24895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53" y="290462"/>
            <a:ext cx="1781438" cy="248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41" y="2251133"/>
            <a:ext cx="1781438" cy="2489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85" y="4368440"/>
            <a:ext cx="1781438" cy="24895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36" y="2251133"/>
            <a:ext cx="1781438" cy="24895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577" y="640276"/>
            <a:ext cx="708644" cy="8486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839" y="4729418"/>
            <a:ext cx="677306" cy="88380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372" y="681896"/>
            <a:ext cx="725026" cy="85605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3702" y="2640220"/>
            <a:ext cx="696298" cy="85569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961" y="4740692"/>
            <a:ext cx="790575" cy="9144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3668" y="2640221"/>
            <a:ext cx="719829" cy="8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91</Words>
  <Application>Microsoft Office PowerPoint</Application>
  <PresentationFormat>Grand écran</PresentationFormat>
  <Paragraphs>90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Collège St Jacques</dc:creator>
  <cp:lastModifiedBy>Collège St Jacques</cp:lastModifiedBy>
  <cp:revision>27</cp:revision>
  <dcterms:created xsi:type="dcterms:W3CDTF">2024-03-29T13:20:49Z</dcterms:created>
  <dcterms:modified xsi:type="dcterms:W3CDTF">2024-03-29T15:57:03Z</dcterms:modified>
</cp:coreProperties>
</file>