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6" r:id="rId3"/>
    <p:sldId id="263" r:id="rId4"/>
    <p:sldId id="259" r:id="rId5"/>
    <p:sldId id="262" r:id="rId6"/>
    <p:sldId id="264" r:id="rId7"/>
    <p:sldId id="260" r:id="rId8"/>
    <p:sldId id="265" r:id="rId9"/>
    <p:sldId id="261" r:id="rId10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ACA4A2B-FB75-4562-AC83-BDDEAEB5AEB3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B6271F9-A82F-4459-A9BC-21748CF3A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6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0D6425F-93CC-4FB0-BE2A-3DBE57D3998B}" type="datetimeFigureOut">
              <a:rPr lang="fr-FR" smtClean="0"/>
              <a:t>26/04/2022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FED2B6D-1C97-47D2-8863-9B4B3FC48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4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202240" y="1055792"/>
            <a:ext cx="4513980" cy="3798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69898" y="5223299"/>
            <a:ext cx="4780258" cy="42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9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202240" y="1055792"/>
            <a:ext cx="4513980" cy="3798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69898" y="5223299"/>
            <a:ext cx="4780258" cy="42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7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202240" y="1055792"/>
            <a:ext cx="4513980" cy="3798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69898" y="5223299"/>
            <a:ext cx="4780258" cy="42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3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202240" y="1055792"/>
            <a:ext cx="4513980" cy="3798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69898" y="5223299"/>
            <a:ext cx="4780258" cy="42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202240" y="1055792"/>
            <a:ext cx="4513980" cy="3798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69898" y="5223299"/>
            <a:ext cx="4780258" cy="42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477" tIns="44739" rIns="89477" bIns="44739" anchor="ctr"/>
          <a:lstStyle/>
          <a:p>
            <a:pPr defTabSz="4746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fr-FR" sz="25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2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10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2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95681" y="635107"/>
            <a:ext cx="2597759" cy="561514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6641" y="635107"/>
            <a:ext cx="7614720" cy="561514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72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6641" y="635107"/>
            <a:ext cx="10396799" cy="11348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3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47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760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4560" y="1939885"/>
            <a:ext cx="4992000" cy="4310372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880" y="1939885"/>
            <a:ext cx="4992000" cy="4310372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30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73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78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2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87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87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6641" y="635107"/>
            <a:ext cx="10396799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4560" y="1939885"/>
            <a:ext cx="10168320" cy="431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10953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66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2pPr>
      <a:lvl3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3pPr>
      <a:lvl4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4pPr>
      <a:lvl5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66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11079" indent="-311079" algn="l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333333"/>
          </a:solidFill>
          <a:latin typeface="+mn-lt"/>
          <a:ea typeface="+mn-ea"/>
          <a:cs typeface="+mn-cs"/>
        </a:defRPr>
      </a:lvl1pPr>
      <a:lvl2pPr marL="674004" indent="-259232" algn="l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40">
          <a:solidFill>
            <a:srgbClr val="333333"/>
          </a:solidFill>
          <a:latin typeface="+mn-lt"/>
          <a:ea typeface="+mn-ea"/>
          <a:cs typeface="+mn-cs"/>
        </a:defRPr>
      </a:lvl2pPr>
      <a:lvl3pPr marL="1036930" indent="-207386" algn="l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333333"/>
          </a:solidFill>
          <a:latin typeface="+mn-lt"/>
          <a:ea typeface="+mn-ea"/>
          <a:cs typeface="+mn-cs"/>
        </a:defRPr>
      </a:lvl3pPr>
      <a:lvl4pPr marL="1451701" indent="-207386" algn="l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333333"/>
          </a:solidFill>
          <a:latin typeface="+mn-lt"/>
          <a:ea typeface="+mn-ea"/>
          <a:cs typeface="+mn-cs"/>
        </a:defRPr>
      </a:lvl4pPr>
      <a:lvl5pPr marL="1866473" indent="-207386" algn="l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333333"/>
          </a:solidFill>
          <a:latin typeface="+mn-lt"/>
          <a:ea typeface="+mn-ea"/>
          <a:cs typeface="+mn-cs"/>
        </a:defRPr>
      </a:lvl5pPr>
      <a:lvl6pPr marL="2281245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333333"/>
          </a:solidFill>
          <a:latin typeface="+mn-lt"/>
          <a:ea typeface="+mn-ea"/>
          <a:cs typeface="+mn-cs"/>
        </a:defRPr>
      </a:lvl6pPr>
      <a:lvl7pPr marL="2696017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333333"/>
          </a:solidFill>
          <a:latin typeface="+mn-lt"/>
          <a:ea typeface="+mn-ea"/>
          <a:cs typeface="+mn-cs"/>
        </a:defRPr>
      </a:lvl7pPr>
      <a:lvl8pPr marL="3110789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333333"/>
          </a:solidFill>
          <a:latin typeface="+mn-lt"/>
          <a:ea typeface="+mn-ea"/>
          <a:cs typeface="+mn-cs"/>
        </a:defRPr>
      </a:lvl8pPr>
      <a:lvl9pPr marL="3525561" indent="-207386" algn="l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013172" y="635107"/>
            <a:ext cx="7991399" cy="1144920"/>
          </a:xfrm>
        </p:spPr>
        <p:txBody>
          <a:bodyPr vert="horz" wrap="square" lIns="0" tIns="5356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87000"/>
              </a:lnSpc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dirty="0" smtClean="0"/>
              <a:t>PARIS 2022</a:t>
            </a:r>
            <a:endParaRPr lang="en-GB" altLang="fr-FR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9519" y="1939884"/>
            <a:ext cx="7637122" cy="4320454"/>
          </a:xfrm>
        </p:spPr>
        <p:txBody>
          <a:bodyPr vert="horz" wrap="square" lIns="0" tIns="47681" rIns="0" bIns="0" numCol="1" anchor="ctr" anchorCtr="0" compatLnSpc="1">
            <a:prstTxWarp prst="textNoShape">
              <a:avLst/>
            </a:prstTxWarp>
          </a:bodyPr>
          <a:lstStyle/>
          <a:p>
            <a:pPr indent="-305318" algn="ctr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SORTIE QUATRIEME 18/19/20 MAI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indent="-305318" algn="ctr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  <a:p>
            <a:pPr indent="-305318" algn="ctr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7362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013172" y="635107"/>
            <a:ext cx="7991399" cy="653366"/>
          </a:xfrm>
        </p:spPr>
        <p:txBody>
          <a:bodyPr vert="horz" wrap="square" lIns="0" tIns="5356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87000"/>
              </a:lnSpc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dirty="0" smtClean="0"/>
              <a:t>PARIS 2022</a:t>
            </a:r>
            <a:endParaRPr lang="en-GB" altLang="fr-FR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4029" y="1939884"/>
            <a:ext cx="10166465" cy="4320454"/>
          </a:xfrm>
        </p:spPr>
        <p:txBody>
          <a:bodyPr vert="horz" wrap="square" lIns="0" tIns="47681" rIns="0" bIns="0" numCol="1" anchor="ctr" anchorCtr="0" compatLnSpc="1">
            <a:prstTxWarp prst="textNoShape">
              <a:avLst/>
            </a:prstTxWarp>
          </a:bodyPr>
          <a:lstStyle/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smtClean="0">
                <a:solidFill>
                  <a:srgbClr val="000000"/>
                </a:solidFill>
              </a:rPr>
              <a:t>101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élèves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inscrits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– 8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professeurs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accompagnateurs</a:t>
            </a:r>
            <a:endParaRPr lang="en-GB" altLang="fr-FR" sz="2400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smtClean="0">
                <a:solidFill>
                  <a:srgbClr val="000000"/>
                </a:solidFill>
              </a:rPr>
              <a:t>2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autocars</a:t>
            </a:r>
            <a:endParaRPr lang="en-GB" altLang="fr-FR" sz="2400" b="1" i="1" dirty="0" smtClean="0">
              <a:solidFill>
                <a:srgbClr val="000000"/>
              </a:solidFill>
            </a:endParaRPr>
          </a:p>
          <a:p>
            <a:pPr marL="5761" indent="0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sz="2400" b="1" i="1" dirty="0" smtClean="0">
              <a:solidFill>
                <a:srgbClr val="000000"/>
              </a:solidFill>
            </a:endParaRPr>
          </a:p>
          <a:p>
            <a:pPr marL="5761" indent="0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err="1" smtClean="0">
                <a:solidFill>
                  <a:srgbClr val="000000"/>
                </a:solidFill>
              </a:rPr>
              <a:t>Prévoir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: </a:t>
            </a:r>
          </a:p>
          <a:p>
            <a:pPr marL="348661" indent="-3429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smtClean="0">
                <a:solidFill>
                  <a:srgbClr val="000000"/>
                </a:solidFill>
              </a:rPr>
              <a:t>masques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smtClean="0">
                <a:solidFill>
                  <a:srgbClr val="000000"/>
                </a:solidFill>
              </a:rPr>
              <a:t>1 valise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ou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1 grand sac de voyage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en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soute</a:t>
            </a:r>
            <a:r>
              <a:rPr lang="en-GB" altLang="fr-FR" sz="2400" b="1" i="1" smtClean="0">
                <a:solidFill>
                  <a:srgbClr val="000000"/>
                </a:solidFill>
              </a:rPr>
              <a:t>.</a:t>
            </a:r>
            <a:endParaRPr lang="en-GB" altLang="fr-FR" sz="2400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smtClean="0">
                <a:solidFill>
                  <a:srgbClr val="000000"/>
                </a:solidFill>
              </a:rPr>
              <a:t>1 petit sac à dos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contenant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le pique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nique</a:t>
            </a:r>
            <a:r>
              <a:rPr lang="en-GB" altLang="fr-FR" sz="2400" b="1" i="1" dirty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+ barres coupe-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faim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.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err="1" smtClean="0">
                <a:solidFill>
                  <a:srgbClr val="000000"/>
                </a:solidFill>
              </a:rPr>
              <a:t>Téléphone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portable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autorisé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(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penser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aux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chargeurs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)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err="1" smtClean="0">
                <a:solidFill>
                  <a:srgbClr val="000000"/>
                </a:solidFill>
              </a:rPr>
              <a:t>Chaussures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de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marche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,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vêtements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et sous-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vêtements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de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rechange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pour 3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jours</a:t>
            </a:r>
            <a:r>
              <a:rPr lang="en-GB" altLang="fr-FR" sz="2400" b="1" i="1" dirty="0">
                <a:solidFill>
                  <a:srgbClr val="000000"/>
                </a:solidFill>
              </a:rPr>
              <a:t>.</a:t>
            </a:r>
            <a:endParaRPr lang="en-GB" altLang="fr-FR" sz="2400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smtClean="0">
                <a:solidFill>
                  <a:srgbClr val="000000"/>
                </a:solidFill>
              </a:rPr>
              <a:t>Les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draps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sont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fournis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à la residence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mais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pas le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linge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de toilette.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400" b="1" i="1" dirty="0" err="1" smtClean="0">
                <a:solidFill>
                  <a:srgbClr val="000000"/>
                </a:solidFill>
              </a:rPr>
              <a:t>Éviter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d’emporter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trop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d’argent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de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poche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, pas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d’objets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de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grande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400" b="1" i="1" dirty="0" err="1" smtClean="0">
                <a:solidFill>
                  <a:srgbClr val="000000"/>
                </a:solidFill>
              </a:rPr>
              <a:t>valeur</a:t>
            </a:r>
            <a:r>
              <a:rPr lang="en-GB" altLang="fr-FR" sz="2400" b="1" i="1" dirty="0" smtClean="0">
                <a:solidFill>
                  <a:srgbClr val="000000"/>
                </a:solidFill>
              </a:rPr>
              <a:t>.</a:t>
            </a:r>
          </a:p>
          <a:p>
            <a:pPr marL="5761" indent="0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  <a:p>
            <a:pPr indent="-305318" algn="ctr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442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95" y="757416"/>
            <a:ext cx="4063192" cy="26341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95" y="3636299"/>
            <a:ext cx="4540388" cy="30221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882" y="2115070"/>
            <a:ext cx="4894898" cy="3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013172" y="635107"/>
            <a:ext cx="7991399" cy="1144920"/>
          </a:xfrm>
        </p:spPr>
        <p:txBody>
          <a:bodyPr vert="horz" wrap="square" lIns="0" tIns="5356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87000"/>
              </a:lnSpc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dirty="0" smtClean="0"/>
              <a:t>PARIS 2022</a:t>
            </a:r>
            <a:endParaRPr lang="en-GB" altLang="fr-FR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9519" y="2277686"/>
            <a:ext cx="8736532" cy="3982651"/>
          </a:xfrm>
        </p:spPr>
        <p:txBody>
          <a:bodyPr vert="horz" wrap="square" lIns="0" tIns="47681" rIns="0" bIns="0" numCol="1" anchor="ctr" anchorCtr="0" compatLnSpc="1">
            <a:prstTxWarp prst="textNoShape">
              <a:avLst/>
            </a:prstTxWarp>
          </a:bodyPr>
          <a:lstStyle/>
          <a:p>
            <a:pPr indent="-305318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MERCREDI 18 MAI</a:t>
            </a:r>
          </a:p>
          <a:p>
            <a:pPr indent="-305318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800" b="1" i="1" dirty="0" smtClean="0">
                <a:solidFill>
                  <a:srgbClr val="000000"/>
                </a:solidFill>
              </a:rPr>
              <a:t>6H00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Rassemblement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place du champ de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foire</a:t>
            </a:r>
            <a:endParaRPr lang="en-GB" altLang="fr-FR" sz="2800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800" b="1" i="1" dirty="0" smtClean="0">
                <a:solidFill>
                  <a:srgbClr val="000000"/>
                </a:solidFill>
              </a:rPr>
              <a:t>6h30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départ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de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Moutiers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en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autocar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vers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Paris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800" b="1" i="1" dirty="0" err="1" smtClean="0">
                <a:solidFill>
                  <a:srgbClr val="0070C0"/>
                </a:solidFill>
              </a:rPr>
              <a:t>Prévoir</a:t>
            </a:r>
            <a:r>
              <a:rPr lang="en-GB" altLang="fr-FR" sz="2800" b="1" i="1" dirty="0" smtClean="0">
                <a:solidFill>
                  <a:srgbClr val="0070C0"/>
                </a:solidFill>
              </a:rPr>
              <a:t> un pique-</a:t>
            </a:r>
            <a:r>
              <a:rPr lang="en-GB" altLang="fr-FR" sz="2800" b="1" i="1" dirty="0" err="1" smtClean="0">
                <a:solidFill>
                  <a:srgbClr val="0070C0"/>
                </a:solidFill>
              </a:rPr>
              <a:t>nique</a:t>
            </a:r>
            <a:endParaRPr lang="en-GB" altLang="fr-FR" sz="2800" b="1" i="1" dirty="0" smtClean="0">
              <a:solidFill>
                <a:srgbClr val="0070C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800" b="1" i="1" dirty="0" smtClean="0">
                <a:solidFill>
                  <a:srgbClr val="000000"/>
                </a:solidFill>
              </a:rPr>
              <a:t>14h30 :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visite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du Louvres (61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élèves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)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ou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du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palais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Garnier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(40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élèves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)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800" b="1" i="1" dirty="0" smtClean="0">
                <a:solidFill>
                  <a:srgbClr val="000000"/>
                </a:solidFill>
              </a:rPr>
              <a:t>18h30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dîner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au Mc Do rue de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Rivoli</a:t>
            </a:r>
            <a:endParaRPr lang="en-GB" altLang="fr-FR" sz="2800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800" b="1" i="1" dirty="0" err="1" smtClean="0">
                <a:solidFill>
                  <a:srgbClr val="000000"/>
                </a:solidFill>
              </a:rPr>
              <a:t>Remontée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à pied des Champs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Elysée</a:t>
            </a:r>
            <a:endParaRPr lang="en-GB" altLang="fr-FR" sz="2800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sz="2800" b="1" i="1" dirty="0" smtClean="0">
                <a:solidFill>
                  <a:srgbClr val="000000"/>
                </a:solidFill>
              </a:rPr>
              <a:t>22h00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nuit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au centre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d’accueil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: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résidence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sz="2800" b="1" i="1" dirty="0" err="1" smtClean="0">
                <a:solidFill>
                  <a:srgbClr val="000000"/>
                </a:solidFill>
              </a:rPr>
              <a:t>internationale</a:t>
            </a:r>
            <a:r>
              <a:rPr lang="en-GB" altLang="fr-FR" sz="2800" b="1" i="1" dirty="0" smtClean="0">
                <a:solidFill>
                  <a:srgbClr val="000000"/>
                </a:solidFill>
              </a:rPr>
              <a:t>  44 rue Louis lumière 75020 Paris </a:t>
            </a:r>
          </a:p>
          <a:p>
            <a:pPr marL="5761" indent="0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  <a:p>
            <a:pPr indent="-305318" algn="ctr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619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571500"/>
            <a:ext cx="85153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7" y="851015"/>
            <a:ext cx="3990801" cy="25655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32" y="989994"/>
            <a:ext cx="4013469" cy="2501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767" y="3948545"/>
            <a:ext cx="5848131" cy="19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013172" y="635107"/>
            <a:ext cx="7991399" cy="1144920"/>
          </a:xfrm>
        </p:spPr>
        <p:txBody>
          <a:bodyPr vert="horz" wrap="square" lIns="0" tIns="5356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87000"/>
              </a:lnSpc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dirty="0" smtClean="0"/>
              <a:t>PARIS 2022</a:t>
            </a:r>
            <a:endParaRPr lang="en-GB" altLang="fr-FR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9519" y="1939884"/>
            <a:ext cx="7637122" cy="4320454"/>
          </a:xfrm>
        </p:spPr>
        <p:txBody>
          <a:bodyPr vert="horz" wrap="square" lIns="0" tIns="47681" rIns="0" bIns="0" numCol="1" anchor="ctr" anchorCtr="0" compatLnSpc="1">
            <a:prstTxWarp prst="textNoShape">
              <a:avLst/>
            </a:prstTxWarp>
          </a:bodyPr>
          <a:lstStyle/>
          <a:p>
            <a:pPr indent="-305318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JEUDI 19 MAI</a:t>
            </a:r>
          </a:p>
          <a:p>
            <a:pPr indent="-305318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Petit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déjeuner</a:t>
            </a:r>
            <a:r>
              <a:rPr lang="en-GB" altLang="fr-FR" b="1" i="1" dirty="0" smtClean="0">
                <a:solidFill>
                  <a:srgbClr val="000000"/>
                </a:solidFill>
              </a:rPr>
              <a:t> au centre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d’accueil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9h15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visite-conférence</a:t>
            </a:r>
            <a:r>
              <a:rPr lang="en-GB" altLang="fr-FR" b="1" i="1" dirty="0" smtClean="0">
                <a:solidFill>
                  <a:srgbClr val="000000"/>
                </a:solidFill>
              </a:rPr>
              <a:t> du Centre Georges Pompidou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err="1" smtClean="0">
                <a:solidFill>
                  <a:srgbClr val="000000"/>
                </a:solidFill>
              </a:rPr>
              <a:t>Déjeuner</a:t>
            </a:r>
            <a:r>
              <a:rPr lang="en-GB" altLang="fr-FR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en</a:t>
            </a:r>
            <a:r>
              <a:rPr lang="en-GB" altLang="fr-FR" b="1" i="1" dirty="0" smtClean="0">
                <a:solidFill>
                  <a:srgbClr val="000000"/>
                </a:solidFill>
              </a:rPr>
              <a:t> cafeteria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err="1" smtClean="0">
                <a:solidFill>
                  <a:srgbClr val="000000"/>
                </a:solidFill>
              </a:rPr>
              <a:t>Parcours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l’île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 la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cité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err="1" smtClean="0">
                <a:solidFill>
                  <a:srgbClr val="000000"/>
                </a:solidFill>
              </a:rPr>
              <a:t>Batobus</a:t>
            </a:r>
            <a:r>
              <a:rPr lang="en-GB" altLang="fr-FR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depuis</a:t>
            </a:r>
            <a:r>
              <a:rPr lang="en-GB" altLang="fr-FR" b="1" i="1" dirty="0" smtClean="0">
                <a:solidFill>
                  <a:srgbClr val="000000"/>
                </a:solidFill>
              </a:rPr>
              <a:t> le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jardin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des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plantes</a:t>
            </a:r>
            <a:r>
              <a:rPr lang="en-GB" altLang="fr-FR" b="1" i="1" dirty="0" smtClean="0">
                <a:solidFill>
                  <a:srgbClr val="000000"/>
                </a:solidFill>
              </a:rPr>
              <a:t> à la tour Eiffel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err="1" smtClean="0">
                <a:solidFill>
                  <a:srgbClr val="000000"/>
                </a:solidFill>
              </a:rPr>
              <a:t>Dîner</a:t>
            </a:r>
            <a:r>
              <a:rPr lang="en-GB" altLang="fr-FR" b="1" i="1" dirty="0" smtClean="0">
                <a:solidFill>
                  <a:srgbClr val="000000"/>
                </a:solidFill>
              </a:rPr>
              <a:t> sous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forme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 panier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repas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err="1" smtClean="0">
                <a:solidFill>
                  <a:srgbClr val="000000"/>
                </a:solidFill>
              </a:rPr>
              <a:t>Montée</a:t>
            </a:r>
            <a:r>
              <a:rPr lang="en-GB" altLang="fr-FR" b="1" i="1" dirty="0" smtClean="0">
                <a:solidFill>
                  <a:srgbClr val="000000"/>
                </a:solidFill>
              </a:rPr>
              <a:t> au 2ème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étage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 la tour Eiffel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22h30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nuit</a:t>
            </a:r>
            <a:r>
              <a:rPr lang="en-GB" altLang="fr-FR" b="1" i="1" dirty="0" smtClean="0">
                <a:solidFill>
                  <a:srgbClr val="000000"/>
                </a:solidFill>
              </a:rPr>
              <a:t> au centre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d’accueil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indent="-305318" algn="ctr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13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02" y="633412"/>
            <a:ext cx="5178251" cy="34538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85" y="633413"/>
            <a:ext cx="5209088" cy="34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013172" y="635107"/>
            <a:ext cx="7991399" cy="1144920"/>
          </a:xfrm>
        </p:spPr>
        <p:txBody>
          <a:bodyPr vert="horz" wrap="square" lIns="0" tIns="5356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87000"/>
              </a:lnSpc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dirty="0" smtClean="0"/>
              <a:t>PARIS 2022</a:t>
            </a:r>
            <a:endParaRPr lang="en-GB" altLang="fr-FR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9519" y="1939884"/>
            <a:ext cx="7637122" cy="4320454"/>
          </a:xfrm>
        </p:spPr>
        <p:txBody>
          <a:bodyPr vert="horz" wrap="square" lIns="0" tIns="47681" rIns="0" bIns="0" numCol="1" anchor="ctr" anchorCtr="0" compatLnSpc="1">
            <a:prstTxWarp prst="textNoShape">
              <a:avLst/>
            </a:prstTxWarp>
          </a:bodyPr>
          <a:lstStyle/>
          <a:p>
            <a:pPr indent="-305318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VENDREDI 20 MAI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10h00 La </a:t>
            </a:r>
            <a:r>
              <a:rPr lang="en-GB" altLang="fr-FR" b="1" i="1" dirty="0" err="1">
                <a:solidFill>
                  <a:srgbClr val="000000"/>
                </a:solidFill>
              </a:rPr>
              <a:t>C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ité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des Sciences :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accès</a:t>
            </a:r>
            <a:r>
              <a:rPr lang="en-GB" altLang="fr-FR" b="1" i="1" dirty="0" smtClean="0">
                <a:solidFill>
                  <a:srgbClr val="000000"/>
                </a:solidFill>
              </a:rPr>
              <a:t> aux expositions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err="1" smtClean="0">
                <a:solidFill>
                  <a:srgbClr val="000000"/>
                </a:solidFill>
              </a:rPr>
              <a:t>Déjeuner</a:t>
            </a:r>
            <a:r>
              <a:rPr lang="en-GB" altLang="fr-FR" b="1" i="1" dirty="0" smtClean="0">
                <a:solidFill>
                  <a:srgbClr val="000000"/>
                </a:solidFill>
              </a:rPr>
              <a:t> sous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forme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 paniers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repas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13h30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visite</a:t>
            </a:r>
            <a:r>
              <a:rPr lang="en-GB" altLang="fr-FR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libre</a:t>
            </a:r>
            <a:r>
              <a:rPr lang="en-GB" altLang="fr-FR" b="1" i="1" dirty="0" smtClean="0">
                <a:solidFill>
                  <a:srgbClr val="000000"/>
                </a:solidFill>
              </a:rPr>
              <a:t> des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jardins</a:t>
            </a:r>
            <a:r>
              <a:rPr lang="en-GB" altLang="fr-FR" b="1" i="1" dirty="0" smtClean="0">
                <a:solidFill>
                  <a:srgbClr val="000000"/>
                </a:solidFill>
              </a:rPr>
              <a:t> du Château de Versailles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16h00 depart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vers</a:t>
            </a:r>
            <a:r>
              <a:rPr lang="en-GB" altLang="fr-FR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Moutiers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smtClean="0">
                <a:solidFill>
                  <a:srgbClr val="000000"/>
                </a:solidFill>
              </a:rPr>
              <a:t>19h00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dîner</a:t>
            </a:r>
            <a:r>
              <a:rPr lang="en-GB" altLang="fr-FR" b="1" i="1" dirty="0" smtClean="0">
                <a:solidFill>
                  <a:srgbClr val="000000"/>
                </a:solidFill>
              </a:rPr>
              <a:t>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en</a:t>
            </a:r>
            <a:r>
              <a:rPr lang="en-GB" altLang="fr-FR" b="1" i="1" dirty="0" smtClean="0">
                <a:solidFill>
                  <a:srgbClr val="000000"/>
                </a:solidFill>
              </a:rPr>
              <a:t> cafeteria – Le Mans</a:t>
            </a:r>
          </a:p>
          <a:p>
            <a:pPr marL="462961" indent="-457200" eaLnBrk="1">
              <a:lnSpc>
                <a:spcPct val="87000"/>
              </a:lnSpc>
              <a:buClrTx/>
              <a:buFont typeface="Arial" panose="020B0604020202020204" pitchFamily="34" charset="0"/>
              <a:buChar char="•"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altLang="fr-FR" b="1" i="1" dirty="0" err="1" smtClean="0">
                <a:solidFill>
                  <a:srgbClr val="000000"/>
                </a:solidFill>
              </a:rPr>
              <a:t>Vers</a:t>
            </a:r>
            <a:r>
              <a:rPr lang="en-GB" altLang="fr-FR" b="1" i="1" dirty="0" smtClean="0">
                <a:solidFill>
                  <a:srgbClr val="000000"/>
                </a:solidFill>
              </a:rPr>
              <a:t> 23h30,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arrivée</a:t>
            </a:r>
            <a:r>
              <a:rPr lang="en-GB" altLang="fr-FR" b="1" i="1" dirty="0" smtClean="0">
                <a:solidFill>
                  <a:srgbClr val="000000"/>
                </a:solidFill>
              </a:rPr>
              <a:t> place du champ de </a:t>
            </a:r>
            <a:r>
              <a:rPr lang="en-GB" altLang="fr-FR" b="1" i="1" dirty="0" err="1" smtClean="0">
                <a:solidFill>
                  <a:srgbClr val="000000"/>
                </a:solidFill>
              </a:rPr>
              <a:t>foire</a:t>
            </a:r>
            <a:endParaRPr lang="en-GB" altLang="fr-FR" b="1" i="1" dirty="0" smtClean="0">
              <a:solidFill>
                <a:srgbClr val="000000"/>
              </a:solidFill>
            </a:endParaRPr>
          </a:p>
          <a:p>
            <a:pPr indent="-305318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  <a:p>
            <a:pPr indent="-305318" algn="ctr" eaLnBrk="1">
              <a:lnSpc>
                <a:spcPct val="87000"/>
              </a:lnSpc>
              <a:buClrTx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en-GB" altLang="fr-FR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965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263</Words>
  <Application>Microsoft Office PowerPoint</Application>
  <PresentationFormat>Grand écran</PresentationFormat>
  <Paragraphs>44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msmincho</vt:lpstr>
      <vt:lpstr>Times New Roman</vt:lpstr>
      <vt:lpstr>1_Thème Office</vt:lpstr>
      <vt:lpstr>PARIS 2022</vt:lpstr>
      <vt:lpstr>PARIS 2022</vt:lpstr>
      <vt:lpstr>Présentation PowerPoint</vt:lpstr>
      <vt:lpstr>PARIS 2022</vt:lpstr>
      <vt:lpstr>Présentation PowerPoint</vt:lpstr>
      <vt:lpstr>Présentation PowerPoint</vt:lpstr>
      <vt:lpstr>PARIS 2022</vt:lpstr>
      <vt:lpstr>Présentation PowerPoint</vt:lpstr>
      <vt:lpstr>PARIS 2022</vt:lpstr>
    </vt:vector>
  </TitlesOfParts>
  <Company>College Saint-Jacques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 2022</dc:title>
  <dc:creator>BOCHE Valerie</dc:creator>
  <cp:lastModifiedBy>BOCHE Valerie</cp:lastModifiedBy>
  <cp:revision>12</cp:revision>
  <cp:lastPrinted>2022-04-26T15:09:56Z</cp:lastPrinted>
  <dcterms:created xsi:type="dcterms:W3CDTF">2022-04-26T14:23:07Z</dcterms:created>
  <dcterms:modified xsi:type="dcterms:W3CDTF">2022-04-26T15:36:26Z</dcterms:modified>
</cp:coreProperties>
</file>