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63" r:id="rId5"/>
    <p:sldId id="261" r:id="rId6"/>
    <p:sldId id="256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58"/>
    <a:srgbClr val="69ADBB"/>
    <a:srgbClr val="9F0501"/>
    <a:srgbClr val="B8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9" autoAdjust="0"/>
    <p:restoredTop sz="94660"/>
  </p:normalViewPr>
  <p:slideViewPr>
    <p:cSldViewPr>
      <p:cViewPr varScale="1">
        <p:scale>
          <a:sx n="102" d="100"/>
          <a:sy n="102" d="100"/>
        </p:scale>
        <p:origin x="-1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E9BE-CFF7-4A80-B261-6185C3DF512D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5289-94C0-4C15-A908-B63E3AF1A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134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E9BE-CFF7-4A80-B261-6185C3DF512D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5289-94C0-4C15-A908-B63E3AF1A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13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E9BE-CFF7-4A80-B261-6185C3DF512D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5289-94C0-4C15-A908-B63E3AF1A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86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E9BE-CFF7-4A80-B261-6185C3DF512D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5289-94C0-4C15-A908-B63E3AF1A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38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E9BE-CFF7-4A80-B261-6185C3DF512D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5289-94C0-4C15-A908-B63E3AF1A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70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E9BE-CFF7-4A80-B261-6185C3DF512D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5289-94C0-4C15-A908-B63E3AF1A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23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E9BE-CFF7-4A80-B261-6185C3DF512D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5289-94C0-4C15-A908-B63E3AF1A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95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E9BE-CFF7-4A80-B261-6185C3DF512D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5289-94C0-4C15-A908-B63E3AF1A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126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E9BE-CFF7-4A80-B261-6185C3DF512D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5289-94C0-4C15-A908-B63E3AF1A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49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E9BE-CFF7-4A80-B261-6185C3DF512D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5289-94C0-4C15-A908-B63E3AF1A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5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E9BE-CFF7-4A80-B261-6185C3DF512D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45289-94C0-4C15-A908-B63E3AF1A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32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1E9BE-CFF7-4A80-B261-6185C3DF512D}" type="datetimeFigureOut">
              <a:rPr lang="fr-FR" smtClean="0"/>
              <a:t>02/12/2019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45289-94C0-4C15-A908-B63E3AF1A7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22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f8rI4xqv3c*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79509" y="476672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latin typeface="Berlin Sans FB" panose="020E0602020502020306" pitchFamily="34" charset="0"/>
              </a:rPr>
              <a:t>La prévention face aux incendies</a:t>
            </a:r>
            <a:endParaRPr lang="fr-FR" sz="3200" u="sng" dirty="0">
              <a:latin typeface="Berlin Sans FB" panose="020E0602020502020306" pitchFamily="34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6559"/>
            <a:ext cx="9143999" cy="513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321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isocèle 4"/>
          <p:cNvSpPr/>
          <p:nvPr/>
        </p:nvSpPr>
        <p:spPr>
          <a:xfrm>
            <a:off x="2924741" y="1988840"/>
            <a:ext cx="3240360" cy="3456384"/>
          </a:xfrm>
          <a:prstGeom prst="triangle">
            <a:avLst/>
          </a:prstGeom>
          <a:gradFill flip="none" rotWithShape="1">
            <a:gsLst>
              <a:gs pos="0">
                <a:srgbClr val="C00000"/>
              </a:gs>
              <a:gs pos="50000">
                <a:srgbClr val="FFC000"/>
              </a:gs>
              <a:gs pos="100000">
                <a:srgbClr val="FFFF00"/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21291" y="1340767"/>
            <a:ext cx="2189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O² (</a:t>
            </a:r>
            <a:r>
              <a:rPr lang="fr-FR" sz="2400" dirty="0" err="1" smtClean="0"/>
              <a:t>oxigène</a:t>
            </a:r>
            <a:r>
              <a:rPr lang="fr-FR" sz="2400" dirty="0"/>
              <a:t>)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1043608" y="5430414"/>
            <a:ext cx="1716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combustible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6516216" y="546408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Énergie d’activation </a:t>
            </a:r>
            <a:endParaRPr lang="fr-FR" sz="2400" dirty="0"/>
          </a:p>
        </p:txBody>
      </p:sp>
      <p:sp>
        <p:nvSpPr>
          <p:cNvPr id="2" name="ZoneTexte 1"/>
          <p:cNvSpPr txBox="1"/>
          <p:nvPr/>
        </p:nvSpPr>
        <p:spPr>
          <a:xfrm>
            <a:off x="2195735" y="26064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Pour qu’il y est un feu 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285017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26163" y="176383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Berlin Sans FB" panose="020E0602020502020306" pitchFamily="34" charset="0"/>
              </a:rPr>
              <a:t>Les incendies mortels </a:t>
            </a:r>
            <a:endParaRPr lang="fr-FR" sz="3200" dirty="0">
              <a:latin typeface="Berlin Sans FB" panose="020E0602020502020306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43608" y="1772816"/>
            <a:ext cx="6543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70</a:t>
            </a:r>
            <a:r>
              <a:rPr lang="fr-FR" sz="2000" baseline="30000" dirty="0" smtClean="0"/>
              <a:t>%</a:t>
            </a:r>
            <a:r>
              <a:rPr lang="fr-FR" sz="2000" dirty="0" smtClean="0"/>
              <a:t>  des incendies mortels se passent la nuit.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043608" y="2352457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L’intoxication par fumée est la 1</a:t>
            </a:r>
            <a:r>
              <a:rPr lang="fr-FR" sz="2000" baseline="30000" dirty="0" smtClean="0"/>
              <a:t>ère</a:t>
            </a:r>
            <a:r>
              <a:rPr lang="fr-FR" sz="2000" dirty="0" smtClean="0"/>
              <a:t> cause de décès.</a:t>
            </a:r>
            <a:endParaRPr lang="fr-F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22" y="2446801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22" y="1856687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1043608" y="2896706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1 incendie sur 4 est liés à une installation électrique défectueuse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22" y="2944361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1049896" y="342061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Toutes les 2 min il y a un incendie. </a:t>
            </a:r>
            <a:endParaRPr lang="fr-FR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22" y="3515926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1079104" y="3933056"/>
            <a:ext cx="6157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Les fumées sont responsables de 80% des décès.</a:t>
            </a:r>
            <a:endParaRPr lang="fr-FR" sz="2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22" y="4028366"/>
            <a:ext cx="62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95536" y="1772816"/>
            <a:ext cx="7848872" cy="2736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336" y="4634538"/>
            <a:ext cx="3692487" cy="207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01" y="4610321"/>
            <a:ext cx="2101242" cy="210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825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Les installations électrique défectueuses</a:t>
            </a:r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41168"/>
            <a:ext cx="3433564" cy="1716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71600" y="1988840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L’installation électrique défectueuse est une premières causes liées à un incendie.</a:t>
            </a:r>
          </a:p>
          <a:p>
            <a:r>
              <a:rPr lang="fr-FR" sz="2000" dirty="0" smtClean="0"/>
              <a:t>  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978293" y="263691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Vérifiez votre installation électrique. </a:t>
            </a:r>
            <a:endParaRPr lang="fr-FR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/>
              <a:t>Ne </a:t>
            </a:r>
            <a:r>
              <a:rPr lang="fr-FR" sz="2000" dirty="0"/>
              <a:t>réparez jamais un fusible défectueux avec un fil de cuivre ou de métal.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Vérifiez vos prises de courant.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Faites attention aux câbles</a:t>
            </a:r>
            <a:r>
              <a:rPr lang="fr-FR" sz="2000" dirty="0" smtClean="0"/>
              <a:t>.</a:t>
            </a: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Contrôlez vos appareils électriques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1716121" y="5733605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youtu.be/kf8rI4xqv3c*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93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Les conséquences face aux incendies</a:t>
            </a: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7355160" cy="3701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On peut avoir :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Des brûlures graves.</a:t>
            </a:r>
          </a:p>
          <a:p>
            <a:r>
              <a:rPr lang="fr-FR" sz="2400" dirty="0"/>
              <a:t>P</a:t>
            </a:r>
            <a:r>
              <a:rPr lang="fr-FR" sz="2400" dirty="0" smtClean="0"/>
              <a:t>roblèmes respiratoire.</a:t>
            </a:r>
          </a:p>
          <a:p>
            <a:r>
              <a:rPr lang="fr-FR" sz="2400" dirty="0" smtClean="0"/>
              <a:t>Irritation des yeux/gorge.</a:t>
            </a:r>
          </a:p>
          <a:p>
            <a:r>
              <a:rPr lang="fr-FR" sz="2400" dirty="0" smtClean="0"/>
              <a:t>Intoxication (par les fumées)</a:t>
            </a:r>
          </a:p>
          <a:p>
            <a:r>
              <a:rPr lang="fr-FR" sz="2400" dirty="0" smtClean="0"/>
              <a:t>Blessures.</a:t>
            </a:r>
          </a:p>
          <a:p>
            <a:pPr marL="0" indent="0">
              <a:buNone/>
            </a:pPr>
            <a:r>
              <a:rPr lang="fr-FR" sz="2400" dirty="0" smtClean="0"/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36096" y="728700"/>
            <a:ext cx="158417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229200"/>
            <a:ext cx="2674844" cy="133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1544117" cy="1544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92410"/>
            <a:ext cx="2637384" cy="176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389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7098" y="1484784"/>
            <a:ext cx="63367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Les </a:t>
            </a:r>
            <a:r>
              <a:rPr lang="fr-FR" sz="2400" dirty="0"/>
              <a:t>fumées sont responsables de 80% des décès. </a:t>
            </a:r>
            <a:endParaRPr lang="fr-F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Depuis </a:t>
            </a:r>
            <a:r>
              <a:rPr lang="fr-FR" sz="2400" dirty="0"/>
              <a:t>2015, l’installation de détecteurs </a:t>
            </a:r>
            <a:r>
              <a:rPr lang="fr-FR" sz="2400" dirty="0" smtClean="0"/>
              <a:t>de fumée est obligatoire.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L</a:t>
            </a:r>
            <a:r>
              <a:rPr lang="fr-FR" sz="2400" dirty="0" smtClean="0"/>
              <a:t>eur </a:t>
            </a:r>
            <a:r>
              <a:rPr lang="fr-FR" sz="2400" dirty="0"/>
              <a:t>présence divise par 2 le nombre de décès en cas d’incendie</a:t>
            </a:r>
            <a:r>
              <a:rPr lang="fr-FR" sz="2400" dirty="0" smtClean="0"/>
              <a:t>.</a:t>
            </a:r>
            <a:endParaRPr lang="fr-FR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5057775"/>
            <a:ext cx="2247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476672"/>
            <a:ext cx="8460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Obligation d’installer des détecteurs de fumée</a:t>
            </a:r>
          </a:p>
        </p:txBody>
      </p:sp>
      <p:sp>
        <p:nvSpPr>
          <p:cNvPr id="3" name="Rectangle 2"/>
          <p:cNvSpPr/>
          <p:nvPr/>
        </p:nvSpPr>
        <p:spPr>
          <a:xfrm>
            <a:off x="3635896" y="6112363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21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numéros des secours</a:t>
            </a:r>
            <a:br>
              <a:rPr lang="fr-FR" dirty="0"/>
            </a:b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506389" cy="212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441947"/>
            <a:ext cx="3131840" cy="141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112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170</Words>
  <Application>Microsoft Office PowerPoint</Application>
  <PresentationFormat>Affichage à l'écran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Présentation PowerPoint</vt:lpstr>
      <vt:lpstr>Présentation PowerPoint</vt:lpstr>
      <vt:lpstr>Présentation PowerPoint</vt:lpstr>
      <vt:lpstr>Les installations électrique défectueuses</vt:lpstr>
      <vt:lpstr>Les conséquences face aux incendies </vt:lpstr>
      <vt:lpstr>Présentation PowerPoint</vt:lpstr>
      <vt:lpstr>Les numéros des secours </vt:lpstr>
    </vt:vector>
  </TitlesOfParts>
  <Company>College Saint-Jacques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Grelard Isis</dc:creator>
  <cp:lastModifiedBy>Grelard Isis</cp:lastModifiedBy>
  <cp:revision>17</cp:revision>
  <dcterms:created xsi:type="dcterms:W3CDTF">2019-11-25T10:25:12Z</dcterms:created>
  <dcterms:modified xsi:type="dcterms:W3CDTF">2019-12-02T11:34:47Z</dcterms:modified>
</cp:coreProperties>
</file>