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2" autoAdjust="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641B-95BA-49A6-9581-1B6FED337D8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BE2E-E6D2-4323-A8D4-9558FD1CF353}" type="slidenum">
              <a:rPr lang="fr-FR" smtClean="0"/>
              <a:t>‹N°›</a:t>
            </a:fld>
            <a:endParaRPr lang="fr-F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mpiers.fr/pompiers/nous-connaitre/vehicules-des-sapeurs-pompiers" TargetMode="External"/><Relationship Id="rId2" Type="http://schemas.openxmlformats.org/officeDocument/2006/relationships/hyperlink" Target="https://monpompier.com/templates/images/inventaires/6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ldatdufeu.unblog.fr/les-tenues-du-sapeur-pompier/" TargetMode="External"/><Relationship Id="rId4" Type="http://schemas.openxmlformats.org/officeDocument/2006/relationships/hyperlink" Target="https://www.youtube.com/watch?v=K6mSKI6I6H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EIEqlYAc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mSKI6I6H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5088" y="188640"/>
            <a:ext cx="6233256" cy="965969"/>
          </a:xfrm>
        </p:spPr>
        <p:txBody>
          <a:bodyPr/>
          <a:lstStyle/>
          <a:p>
            <a:r>
              <a:rPr lang="fr-FR" dirty="0" smtClean="0">
                <a:latin typeface="BN Jinx" panose="00000400000000000000" pitchFamily="2" charset="0"/>
              </a:rPr>
              <a:t>Le matériel de secours</a:t>
            </a:r>
            <a:endParaRPr lang="fr-FR" dirty="0">
              <a:latin typeface="BN Jinx" panose="000004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3347864" cy="1194926"/>
          </a:xfrm>
        </p:spPr>
        <p:txBody>
          <a:bodyPr>
            <a:norm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Emma Lebas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Eloïse </a:t>
            </a:r>
            <a:r>
              <a:rPr lang="fr-FR" sz="1400" dirty="0" err="1" smtClean="0">
                <a:solidFill>
                  <a:schemeClr val="tx1"/>
                </a:solidFill>
              </a:rPr>
              <a:t>Auguin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Alicia </a:t>
            </a:r>
            <a:r>
              <a:rPr lang="fr-FR" sz="1400" dirty="0" err="1" smtClean="0">
                <a:solidFill>
                  <a:schemeClr val="tx1"/>
                </a:solidFill>
              </a:rPr>
              <a:t>Ménasri</a:t>
            </a:r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ésultat de recherche d'images pour &quot;camions de pompiers à moutiers les mauxfaits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5"/>
            <a:ext cx="5796642" cy="38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50069" cy="44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31827" cy="43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4002"/>
            <a:ext cx="6570708" cy="42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1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91010" cy="45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4176464" cy="924475"/>
          </a:xfrm>
        </p:spPr>
        <p:txBody>
          <a:bodyPr/>
          <a:lstStyle/>
          <a:p>
            <a:pPr algn="ctr"/>
            <a:r>
              <a:rPr lang="fr-FR" sz="4000" dirty="0" smtClean="0">
                <a:latin typeface="BN Jinx" panose="00000400000000000000" pitchFamily="2" charset="0"/>
              </a:rPr>
              <a:t>Sites utilisés</a:t>
            </a:r>
            <a:endParaRPr lang="fr-FR" sz="4000" dirty="0">
              <a:latin typeface="BN Jinx" panose="000004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monpompier.com/templates/images/inventaires/6.png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www.pompiers.fr/pompiers/nous-connaitre/vehicules-des-sapeurs-pompiers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www.youtube.com/watch?v=K6mSKI6I6Hw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>
                <a:hlinkClick r:id="rId5"/>
              </a:rPr>
              <a:t>http://soldatdufeu.unblog.fr/les-tenues-du-sapeur-pompier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09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024336" cy="924475"/>
          </a:xfrm>
        </p:spPr>
        <p:txBody>
          <a:bodyPr/>
          <a:lstStyle/>
          <a:p>
            <a:r>
              <a:rPr lang="fr-FR" sz="4000" dirty="0" smtClean="0">
                <a:latin typeface="BN Jinx" panose="00000400000000000000" pitchFamily="2" charset="0"/>
              </a:rPr>
              <a:t>Véhicules</a:t>
            </a:r>
            <a:endParaRPr lang="fr-FR" sz="4000" dirty="0">
              <a:latin typeface="BN Jinx" panose="000004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959" y="1196751"/>
            <a:ext cx="4604832" cy="444823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VSR : c’est-à-dire le Véhicule de Secours Routier, c’est un véhicule qui sert aux accidents de la route.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Il transporte trois sapeurs pompiers et beaucoup de matériels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-Balisages et éclairages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-Protection incendies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-Calage et levage des véhicules et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</a:t>
            </a:r>
            <a:r>
              <a:rPr lang="fr-FR" dirty="0" err="1">
                <a:solidFill>
                  <a:schemeClr val="bg1"/>
                </a:solidFill>
              </a:rPr>
              <a:t>C</a:t>
            </a:r>
            <a:r>
              <a:rPr lang="fr-FR" dirty="0" err="1" smtClean="0">
                <a:solidFill>
                  <a:schemeClr val="bg1"/>
                </a:solidFill>
              </a:rPr>
              <a:t>ésarisation</a:t>
            </a:r>
            <a:r>
              <a:rPr lang="fr-FR" dirty="0" smtClean="0">
                <a:solidFill>
                  <a:schemeClr val="bg1"/>
                </a:solidFill>
              </a:rPr>
              <a:t> et désincarcération.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636"/>
            <a:ext cx="3888431" cy="231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3024336" cy="924475"/>
          </a:xfrm>
        </p:spPr>
        <p:txBody>
          <a:bodyPr/>
          <a:lstStyle/>
          <a:p>
            <a:r>
              <a:rPr lang="fr-FR" sz="4000" dirty="0" smtClean="0">
                <a:latin typeface="BN Jinx" panose="00000400000000000000" pitchFamily="2" charset="0"/>
              </a:rPr>
              <a:t>Véhicules</a:t>
            </a:r>
            <a:endParaRPr lang="fr-FR" sz="4000" dirty="0">
              <a:latin typeface="BN Jinx" panose="000004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7930" y="1772816"/>
            <a:ext cx="4224469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VSAV : c’est-à-dire le </a:t>
            </a:r>
            <a:r>
              <a:rPr lang="fr-FR" sz="1600" dirty="0">
                <a:solidFill>
                  <a:schemeClr val="bg1"/>
                </a:solidFill>
              </a:rPr>
              <a:t>V</a:t>
            </a:r>
            <a:r>
              <a:rPr lang="fr-FR" sz="1600" dirty="0" smtClean="0">
                <a:solidFill>
                  <a:schemeClr val="bg1"/>
                </a:solidFill>
              </a:rPr>
              <a:t>éhicule de Secours et d’Assistance aux Victimes.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C’est un véhicule qui sert au secours d’urgences aux personnes.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Il contient beaucoup de matériel comme: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d’extinction 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dégagement et forcement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protection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balisage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immobilisation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médical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oxygène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premiers soins et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-Lot transmission.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832315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367" y="5517232"/>
            <a:ext cx="4004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www.youtube.com/watch?v=cuEIEqlYAcg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692696"/>
            <a:ext cx="3024336" cy="924475"/>
          </a:xfrm>
        </p:spPr>
        <p:txBody>
          <a:bodyPr/>
          <a:lstStyle/>
          <a:p>
            <a:r>
              <a:rPr lang="fr-FR" sz="4000" dirty="0" smtClean="0">
                <a:latin typeface="BN Jinx" panose="00000400000000000000" pitchFamily="2" charset="0"/>
              </a:rPr>
              <a:t>Véhicules</a:t>
            </a:r>
            <a:endParaRPr lang="fr-FR" sz="4000" dirty="0">
              <a:latin typeface="BN Jinx" panose="000004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9992" y="1807361"/>
            <a:ext cx="4032448" cy="45019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CCF : c’est-à-dire le Camion-Citerne  Feux de Forêt 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C’est un véhicule qui sert pour les extinctions de feux de forêts.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Il contient beaucoup de matériels comme: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alimentation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extinction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dégagement et forcement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nettoyage de chaussée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éclairage et électrique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sauvetage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premiers soins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balisage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transmission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-Lot divers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" y="2420888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41" y="5671035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www.youtube.com/watch?v=K6mSKI6I6Hw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368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smtClean="0">
                <a:latin typeface="BN Jinx" panose="00000400000000000000" pitchFamily="2" charset="0"/>
              </a:rPr>
              <a:t>Véhicules</a:t>
            </a:r>
            <a:r>
              <a:rPr lang="fr-FR" dirty="0" smtClean="0">
                <a:latin typeface="BN Jinx" panose="00000400000000000000" pitchFamily="2" charset="0"/>
              </a:rPr>
              <a:t> </a:t>
            </a:r>
            <a:endParaRPr lang="fr-FR" dirty="0">
              <a:latin typeface="BN Jinx" panose="000004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186398" cy="20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74713" y="1916832"/>
            <a:ext cx="5652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VLHR : C’est-à-dire le véhicule léger hors routes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Il sert aux </a:t>
            </a:r>
            <a:r>
              <a:rPr lang="fr-FR" sz="2000" dirty="0">
                <a:solidFill>
                  <a:schemeClr val="bg1"/>
                </a:solidFill>
              </a:rPr>
              <a:t>sapeurs pompiers pour </a:t>
            </a:r>
            <a:r>
              <a:rPr lang="fr-FR" sz="2000" dirty="0" smtClean="0">
                <a:solidFill>
                  <a:schemeClr val="bg1"/>
                </a:solidFill>
              </a:rPr>
              <a:t>accéder à des zones difficile d’accès. </a:t>
            </a:r>
            <a:r>
              <a:rPr lang="fr-FR" sz="2000" dirty="0">
                <a:solidFill>
                  <a:schemeClr val="bg1"/>
                </a:solidFill>
              </a:rPr>
              <a:t>Il sert de véhicule de </a:t>
            </a:r>
            <a:r>
              <a:rPr lang="fr-FR" sz="2000" dirty="0" smtClean="0">
                <a:solidFill>
                  <a:schemeClr val="bg1"/>
                </a:solidFill>
              </a:rPr>
              <a:t>commandement.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Il contient peu de matériels comme: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-Un lot d’extinction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-Un lot de dégagement et forcement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-Un lot de premiers soins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-Un lot de balisage et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-Un lot de transmissions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38" y="612657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8194"/>
            <a:ext cx="7272808" cy="48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smtClean="0">
                <a:latin typeface="Greek Diner Inline TT" panose="020B0500000000000000" pitchFamily="34" charset="0"/>
              </a:rPr>
              <a:t>Equipements</a:t>
            </a:r>
            <a:endParaRPr lang="fr-FR" sz="4000" dirty="0">
              <a:latin typeface="Greek Diner Inline TT" panose="020B0500000000000000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93928" cy="43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err="1" smtClean="0">
                <a:latin typeface="Greek Diner Inline TT" panose="020B0500000000000000" pitchFamily="34" charset="0"/>
              </a:rPr>
              <a:t>Equipments</a:t>
            </a:r>
            <a:endParaRPr lang="fr-FR" sz="4000" dirty="0">
              <a:latin typeface="Greek Diner Inline TT" panose="020B0500000000000000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887556" cy="454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21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Greek Diner Inline TT" panose="020B0500000000000000" pitchFamily="34" charset="0"/>
              </a:rPr>
              <a:t>Equipements</a:t>
            </a:r>
            <a:endParaRPr lang="fr-FR" dirty="0">
              <a:latin typeface="Greek Diner Inline TT" panose="020B0500000000000000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662252" cy="45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TM01972873[[fn=Été]]</Template>
  <TotalTime>130</TotalTime>
  <Words>284</Words>
  <Application>Microsoft Office PowerPoint</Application>
  <PresentationFormat>Affichage à l'écran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été</vt:lpstr>
      <vt:lpstr>Le matériel de secours</vt:lpstr>
      <vt:lpstr>Véhicules</vt:lpstr>
      <vt:lpstr>Véhicules</vt:lpstr>
      <vt:lpstr>Véhicules</vt:lpstr>
      <vt:lpstr>Véhicules </vt:lpstr>
      <vt:lpstr>Equipements</vt:lpstr>
      <vt:lpstr>Equipements</vt:lpstr>
      <vt:lpstr>Equipments</vt:lpstr>
      <vt:lpstr>Equipements</vt:lpstr>
      <vt:lpstr>Equipements</vt:lpstr>
      <vt:lpstr>Equipements</vt:lpstr>
      <vt:lpstr>Equipements</vt:lpstr>
      <vt:lpstr>Equipements</vt:lpstr>
      <vt:lpstr>Sites utilisés</vt:lpstr>
    </vt:vector>
  </TitlesOfParts>
  <Company>College Saint-Jacques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matériel de secours</dc:title>
  <dc:creator>Menasri Alicia</dc:creator>
  <cp:lastModifiedBy>Menasri Alicia</cp:lastModifiedBy>
  <cp:revision>25</cp:revision>
  <dcterms:created xsi:type="dcterms:W3CDTF">2019-11-25T10:35:04Z</dcterms:created>
  <dcterms:modified xsi:type="dcterms:W3CDTF">2019-12-09T09:29:44Z</dcterms:modified>
</cp:coreProperties>
</file>